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3" r:id="rId16"/>
    <p:sldId id="274" r:id="rId17"/>
    <p:sldId id="276" r:id="rId18"/>
    <p:sldId id="277" r:id="rId19"/>
    <p:sldId id="279" r:id="rId20"/>
    <p:sldId id="281" r:id="rId21"/>
    <p:sldId id="283" r:id="rId22"/>
    <p:sldId id="284" r:id="rId23"/>
    <p:sldId id="285" r:id="rId24"/>
    <p:sldId id="288" r:id="rId25"/>
    <p:sldId id="28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9990-3631-44C1-86E5-144F90AFDE0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96F2-E04C-4D49-8F31-9E9CBD1653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9990-3631-44C1-86E5-144F90AFDE0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96F2-E04C-4D49-8F31-9E9CBD165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9990-3631-44C1-86E5-144F90AFDE0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96F2-E04C-4D49-8F31-9E9CBD165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9990-3631-44C1-86E5-144F90AFDE0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96F2-E04C-4D49-8F31-9E9CBD1653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9990-3631-44C1-86E5-144F90AFDE0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96F2-E04C-4D49-8F31-9E9CBD165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9990-3631-44C1-86E5-144F90AFDE0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96F2-E04C-4D49-8F31-9E9CBD1653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9990-3631-44C1-86E5-144F90AFDE0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96F2-E04C-4D49-8F31-9E9CBD16533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9990-3631-44C1-86E5-144F90AFDE0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96F2-E04C-4D49-8F31-9E9CBD165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9990-3631-44C1-86E5-144F90AFDE0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96F2-E04C-4D49-8F31-9E9CBD165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9990-3631-44C1-86E5-144F90AFDE0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96F2-E04C-4D49-8F31-9E9CBD1653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9990-3631-44C1-86E5-144F90AFDE0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96F2-E04C-4D49-8F31-9E9CBD16533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BD9990-3631-44C1-86E5-144F90AFDE05}" type="datetimeFigureOut">
              <a:rPr lang="ru-RU" smtClean="0"/>
              <a:t>30.10.2014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83696F2-E04C-4D49-8F31-9E9CBD1653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4824536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2190105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dirty="0"/>
              <a:t>Нетрадиционные подходы в обучении на уроках физической культуры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dirty="0" smtClean="0"/>
              <a:t>Презентация подготовлена</a:t>
            </a:r>
            <a:br>
              <a:rPr lang="ru-RU" sz="2700" dirty="0" smtClean="0"/>
            </a:br>
            <a:r>
              <a:rPr lang="ru-RU" sz="2700" dirty="0" smtClean="0"/>
              <a:t> учителем </a:t>
            </a:r>
            <a:br>
              <a:rPr lang="ru-RU" sz="2700" dirty="0" smtClean="0"/>
            </a:br>
            <a:r>
              <a:rPr lang="ru-RU" sz="2700" dirty="0" smtClean="0"/>
              <a:t>физической культуры</a:t>
            </a:r>
            <a:br>
              <a:rPr lang="ru-RU" sz="2700" dirty="0" smtClean="0"/>
            </a:br>
            <a:r>
              <a:rPr lang="ru-RU" sz="2700" dirty="0" smtClean="0"/>
              <a:t> КГУ ОСШ № 1 им. М. Горького</a:t>
            </a:r>
            <a:br>
              <a:rPr lang="ru-RU" sz="2700" dirty="0" smtClean="0"/>
            </a:br>
            <a:r>
              <a:rPr lang="ru-RU" sz="2700" dirty="0"/>
              <a:t> </a:t>
            </a:r>
            <a:r>
              <a:rPr lang="ru-RU" sz="2700" dirty="0" smtClean="0"/>
              <a:t>Панченко Ж. В.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84329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Сейчас </a:t>
            </a:r>
            <a:r>
              <a:rPr lang="ru-RU" sz="2800" dirty="0"/>
              <a:t>в </a:t>
            </a:r>
            <a:r>
              <a:rPr lang="ru-RU" sz="2800" dirty="0" smtClean="0"/>
              <a:t>моду </a:t>
            </a:r>
            <a:r>
              <a:rPr lang="ru-RU" sz="2800" dirty="0"/>
              <a:t>входит такой вид спорта как </a:t>
            </a:r>
            <a:r>
              <a:rPr lang="ru-RU" sz="2800" dirty="0" err="1"/>
              <a:t>кроссфит</a:t>
            </a:r>
            <a:r>
              <a:rPr lang="ru-RU" sz="2800" dirty="0"/>
              <a:t>.  </a:t>
            </a:r>
            <a:r>
              <a:rPr lang="ru-RU" sz="2800" dirty="0" err="1"/>
              <a:t>Кроссфит</a:t>
            </a:r>
            <a:r>
              <a:rPr lang="ru-RU" sz="2800" dirty="0"/>
              <a:t> — </a:t>
            </a:r>
            <a:r>
              <a:rPr lang="ru-RU" sz="2800" dirty="0" err="1"/>
              <a:t>CrossFit</a:t>
            </a:r>
            <a:r>
              <a:rPr lang="ru-RU" sz="2800" dirty="0"/>
              <a:t> — это вид фитнеса, созданный </a:t>
            </a:r>
            <a:r>
              <a:rPr lang="ru-RU" sz="2800" dirty="0" err="1"/>
              <a:t>Грегом</a:t>
            </a:r>
            <a:r>
              <a:rPr lang="ru-RU" sz="2800" dirty="0"/>
              <a:t> </a:t>
            </a:r>
            <a:r>
              <a:rPr lang="ru-RU" sz="2800" dirty="0" err="1"/>
              <a:t>Глассманом</a:t>
            </a:r>
            <a:r>
              <a:rPr lang="ru-RU" sz="2800" dirty="0"/>
              <a:t>. Это программа, построенная на постоянно варьируемых функциональных движениях, выполняемых с высокой интенсивностью. По сути это круговая тренировка, но в </a:t>
            </a:r>
            <a:r>
              <a:rPr lang="ru-RU" sz="2800" dirty="0" err="1"/>
              <a:t>кроссфите</a:t>
            </a:r>
            <a:r>
              <a:rPr lang="ru-RU" sz="2800" dirty="0"/>
              <a:t> можно использовать совершенно разные предметы для </a:t>
            </a:r>
            <a:r>
              <a:rPr lang="ru-RU" sz="2800" dirty="0" smtClean="0"/>
              <a:t>тренировок: </a:t>
            </a:r>
            <a:r>
              <a:rPr lang="ru-RU" sz="2800" dirty="0"/>
              <a:t>от канатов до шин автомобиля, и проводить тренировки можно и в зале и на улице.</a:t>
            </a:r>
          </a:p>
        </p:txBody>
      </p:sp>
    </p:spTree>
    <p:extLst>
      <p:ext uri="{BB962C8B-B14F-4D97-AF65-F5344CB8AC3E}">
        <p14:creationId xmlns:p14="http://schemas.microsoft.com/office/powerpoint/2010/main" val="379127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3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70485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5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1287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92088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64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2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ситуация – спортивный зал непригоден для занятий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800" i="1" dirty="0">
              <a:solidFill>
                <a:srgbClr val="FF0000"/>
              </a:solidFill>
            </a:endParaRPr>
          </a:p>
          <a:p>
            <a:pPr algn="ctr"/>
            <a:r>
              <a:rPr lang="ru-RU" sz="2800" dirty="0"/>
              <a:t>В теплое время года когда у нас есть возможность заниматься на улице, вопросов по поводу занятий возникает </a:t>
            </a:r>
            <a:r>
              <a:rPr lang="ru-RU" sz="2800" dirty="0" smtClean="0"/>
              <a:t>мало. </a:t>
            </a:r>
            <a:r>
              <a:rPr lang="ru-RU" sz="2800" dirty="0"/>
              <a:t>У</a:t>
            </a:r>
            <a:r>
              <a:rPr lang="ru-RU" sz="2800" dirty="0" smtClean="0"/>
              <a:t>лица </a:t>
            </a:r>
            <a:r>
              <a:rPr lang="ru-RU" sz="2800" dirty="0"/>
              <a:t>– это большая площадка для наших уроков и фантазии учителя. Но в то время когда мы с вами не можем выйти на </a:t>
            </a:r>
            <a:r>
              <a:rPr lang="ru-RU" sz="2800" dirty="0" smtClean="0"/>
              <a:t>улицу, </a:t>
            </a:r>
            <a:r>
              <a:rPr lang="ru-RU" sz="2800" dirty="0"/>
              <a:t>начинаем </a:t>
            </a:r>
            <a:r>
              <a:rPr lang="ru-RU" sz="2800" dirty="0" smtClean="0"/>
              <a:t>думать, </a:t>
            </a:r>
            <a:r>
              <a:rPr lang="ru-RU" sz="2800" dirty="0"/>
              <a:t>как и что нам делать.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89814"/>
            <a:ext cx="4032448" cy="276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80109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Урок в актовом зале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003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7"/>
            <a:ext cx="7992888" cy="468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47667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Волейбол воздушными шариками.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623731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Можно проводить и в помещении и на улице.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078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64344">
            <a:off x="3839574" y="997383"/>
            <a:ext cx="3489287" cy="5715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91" y="1484784"/>
            <a:ext cx="1428750" cy="1428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340768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Бадминтон воздушным шариком.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113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3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ситуация – занятия с детьми с ослабленным здоровьем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Тут мы можем предложить </a:t>
            </a:r>
            <a:r>
              <a:rPr lang="ru-RU" sz="2800" dirty="0" smtClean="0"/>
              <a:t>следующее</a:t>
            </a:r>
            <a:r>
              <a:rPr lang="ru-RU" sz="2800" dirty="0"/>
              <a:t>:</a:t>
            </a:r>
            <a:r>
              <a:rPr lang="ru-RU" sz="2800" dirty="0" smtClean="0"/>
              <a:t> </a:t>
            </a:r>
            <a:r>
              <a:rPr lang="ru-RU" sz="2800" dirty="0"/>
              <a:t>если у школы есть возможность приобрести набор для гольфа </a:t>
            </a:r>
            <a:r>
              <a:rPr lang="en-US" sz="2800" dirty="0"/>
              <a:t>SNAG</a:t>
            </a:r>
            <a:r>
              <a:rPr lang="ru-RU" sz="28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8999"/>
            <a:ext cx="3994099" cy="266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76328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800" dirty="0"/>
              <a:t>В настоящее время является актуальным поиск новых форм и средств организации учебных занятий физкультурно-спортивной направленности в </a:t>
            </a:r>
            <a:r>
              <a:rPr lang="ru-RU" sz="2800" dirty="0" smtClean="0"/>
              <a:t>школах.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5048" y="306896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Нестандартный урок – это интересная, необычная форма предоставления материала на занятии. Она </a:t>
            </a:r>
            <a:r>
              <a:rPr lang="ru-RU" sz="2400" dirty="0" smtClean="0"/>
              <a:t>призвана, </a:t>
            </a:r>
            <a:r>
              <a:rPr lang="ru-RU" sz="2400" dirty="0"/>
              <a:t>наряду с целями и задачами стандартных уроков, развить у учащегося интерес к самообучению, творчеству, умение в нестандартной форме систематизировать материал, оригинально мыслить и </a:t>
            </a:r>
            <a:r>
              <a:rPr lang="ru-RU" sz="2400" dirty="0" err="1" smtClean="0"/>
              <a:t>самовыражаться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1920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624"/>
            <a:ext cx="8784976" cy="50988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1580" y="565902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Занятия в зимнее время.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568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3571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631325"/>
            <a:ext cx="4267572" cy="3200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1404703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Будущие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437112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Чемпионы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37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3866" y="404664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4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ситуация – третий час физической культуры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800" dirty="0">
              <a:solidFill>
                <a:srgbClr val="FF0000"/>
              </a:solidFill>
            </a:endParaRPr>
          </a:p>
          <a:p>
            <a:pPr algn="ctr"/>
            <a:r>
              <a:rPr lang="ru-RU" sz="2800" dirty="0"/>
              <a:t>С недавних пор нам ввели третий час урока физкультуры, и мы сразу столкнулись с тем, что нет места для занятий, все занято другими классами, а ставить в зал по </a:t>
            </a:r>
            <a:r>
              <a:rPr lang="ru-RU" sz="2800" dirty="0" smtClean="0"/>
              <a:t>2 </a:t>
            </a:r>
            <a:r>
              <a:rPr lang="ru-RU" sz="2800" dirty="0"/>
              <a:t>класса очень опасно.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7" y="3513206"/>
            <a:ext cx="3456385" cy="30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В настоящие время редко в каком кабинете нет мультимедийного </a:t>
            </a:r>
            <a:r>
              <a:rPr lang="ru-RU" sz="2800" dirty="0" smtClean="0"/>
              <a:t>сопровождения. </a:t>
            </a:r>
            <a:r>
              <a:rPr lang="ru-RU" sz="2800" dirty="0"/>
              <a:t>М</a:t>
            </a:r>
            <a:r>
              <a:rPr lang="ru-RU" sz="2800" dirty="0" smtClean="0"/>
              <a:t>ожно </a:t>
            </a:r>
            <a:r>
              <a:rPr lang="ru-RU" sz="2800" dirty="0"/>
              <a:t>разделив класс на команды проводить викторины, КВН или просто давать творческие задания, чтобы это не </a:t>
            </a:r>
            <a:r>
              <a:rPr lang="ru-RU" sz="2800" dirty="0" smtClean="0"/>
              <a:t>было </a:t>
            </a:r>
            <a:r>
              <a:rPr lang="ru-RU" sz="2800" dirty="0"/>
              <a:t>скучным уроком за партой.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4320480" cy="35825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09418"/>
            <a:ext cx="3744416" cy="269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1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99288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3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979"/>
            <a:ext cx="7620000" cy="4627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4797152"/>
            <a:ext cx="7626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Есть еще очень много различных способов  обучения,  упражнений и ситуаций, только наше желание и фантазия ограничивают нас в их реализации. Дети не должны страдать от того что МЫ учителя не хотим отступать от намеченной программы, но если сделать шаг в сторону, то мы увидим результат нашей работы: счастливые лица </a:t>
            </a:r>
            <a:r>
              <a:rPr lang="ru-RU" dirty="0" smtClean="0"/>
              <a:t>здоровых </a:t>
            </a:r>
            <a:r>
              <a:rPr lang="ru-RU" dirty="0"/>
              <a:t>детей.</a:t>
            </a:r>
          </a:p>
        </p:txBody>
      </p:sp>
    </p:spTree>
    <p:extLst>
      <p:ext uri="{BB962C8B-B14F-4D97-AF65-F5344CB8AC3E}">
        <p14:creationId xmlns:p14="http://schemas.microsoft.com/office/powerpoint/2010/main" val="153840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3"/>
            <a:ext cx="82089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Многообразие типов нестандартных уроков позволяет использовать их на всех ступенях образования детей и на разных предметах. А внедрение новых технологий в учебный процесс – компьютеризация школ, оснащение школ проекторами – позволяет придумывать новые нестандартные уроки.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80" y="3789040"/>
            <a:ext cx="4313312" cy="28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921" y="836712"/>
            <a:ext cx="8964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Нетрадиционные формы уроков надо ввести в систему и тогда полезность их будет видна -  случайно проведённые уроки не дадут полной отдачи. Надо экспериментировать, больше давать детям самостоятельности - это помогает им преодолеть страх при выполнении сложных физических упражнений, даже тех, которые они не могут сделать по заданию учителя.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93096"/>
            <a:ext cx="3312368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14428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Такие уроки </a:t>
            </a:r>
            <a:r>
              <a:rPr lang="ru-RU" sz="2800" dirty="0" smtClean="0"/>
              <a:t>содействуют </a:t>
            </a:r>
            <a:r>
              <a:rPr lang="ru-RU" sz="2800" dirty="0"/>
              <a:t>развитию психофизических способностей, двигательных умений и навыков, осуществляемых в единстве и направленных на всестороннее </a:t>
            </a:r>
            <a:r>
              <a:rPr lang="ru-RU" sz="2800" dirty="0" smtClean="0"/>
              <a:t>физическое</a:t>
            </a:r>
            <a:r>
              <a:rPr lang="ru-RU" sz="2800" dirty="0"/>
              <a:t>, интеллектуальное, духовное, нравственное и </a:t>
            </a:r>
            <a:r>
              <a:rPr lang="ru-RU" sz="2800" dirty="0" smtClean="0"/>
              <a:t>эстетическое </a:t>
            </a:r>
            <a:r>
              <a:rPr lang="ru-RU" sz="2800" dirty="0"/>
              <a:t>развитие личности ребенка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822972"/>
            <a:ext cx="3672408" cy="259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Перед </a:t>
            </a:r>
            <a:r>
              <a:rPr lang="ru-RU" sz="2800" dirty="0"/>
              <a:t>таким уроком можно провести анкету «Если бы я был учителем физической культуры, ...». И дети вам подскажут, как можно перестроить свою работу  на них и для них. В современной школе работа должна быть поставлена на подготовку детей к жизни, реализуя учебную программу, но обязательно учитывая возможности, желания и здоровье ребёнка, возрастные и индивидуальные особенности.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65104"/>
            <a:ext cx="4680520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4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Учитель должен помнить, что не все уроки на разных этапах обучения знакомы ребятам. Поэтому стоит подробнее говорить о новых видах работы, о целях и задачах, которые ставятся перед учащимися. Приветствовать нестандартные подходы и идеи учащихся.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370352"/>
            <a:ext cx="6096000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996" y="620688"/>
            <a:ext cx="87849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Давайте </a:t>
            </a:r>
            <a:r>
              <a:rPr lang="ru-RU" sz="2800" b="1" i="1" dirty="0"/>
              <a:t>рассмотрим, как нетрадиционными способами можно обучать  </a:t>
            </a:r>
            <a:r>
              <a:rPr lang="ru-RU" sz="2800" b="1" i="1" dirty="0" smtClean="0"/>
              <a:t>детей. </a:t>
            </a:r>
            <a:r>
              <a:rPr lang="ru-RU" sz="2800" b="1" i="1" dirty="0"/>
              <a:t>В</a:t>
            </a:r>
            <a:r>
              <a:rPr lang="ru-RU" sz="2800" b="1" i="1" dirty="0" smtClean="0"/>
              <a:t>озьмем </a:t>
            </a:r>
            <a:r>
              <a:rPr lang="ru-RU" sz="2800" b="1" i="1" dirty="0"/>
              <a:t>несколько ситуаций</a:t>
            </a:r>
            <a:r>
              <a:rPr lang="ru-RU" sz="2800" b="1" i="1" dirty="0" smtClean="0"/>
              <a:t>:</a:t>
            </a:r>
          </a:p>
          <a:p>
            <a:endParaRPr lang="ru-RU" sz="2800" b="1" i="1" dirty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нет </a:t>
            </a:r>
            <a:r>
              <a:rPr lang="ru-RU" sz="2800" dirty="0"/>
              <a:t>в школе </a:t>
            </a:r>
            <a:r>
              <a:rPr lang="ru-RU" sz="2800" dirty="0" smtClean="0"/>
              <a:t>инвентаря, </a:t>
            </a:r>
            <a:r>
              <a:rPr lang="ru-RU" sz="2800" dirty="0"/>
              <a:t>пригодного для занятий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endParaRPr lang="ru-RU" sz="2800" dirty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спортивный </a:t>
            </a:r>
            <a:r>
              <a:rPr lang="ru-RU" sz="2800" dirty="0"/>
              <a:t>зал непригоден для занятий (и такое в наше время может случиться). </a:t>
            </a:r>
            <a:endParaRPr lang="ru-RU" sz="2800" dirty="0" smtClean="0"/>
          </a:p>
          <a:p>
            <a:endParaRPr lang="ru-RU" sz="2800" dirty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работа </a:t>
            </a:r>
            <a:r>
              <a:rPr lang="ru-RU" sz="2800" dirty="0"/>
              <a:t>с детьми с ослабленным здоровьем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/>
              <a:t>- </a:t>
            </a:r>
            <a:r>
              <a:rPr lang="ru-RU" sz="2800" dirty="0" smtClean="0"/>
              <a:t>  третий </a:t>
            </a:r>
            <a:r>
              <a:rPr lang="ru-RU" sz="2800" dirty="0"/>
              <a:t>час урока физической 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38887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784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1 ситуация – в школе нет </a:t>
            </a:r>
            <a:r>
              <a:rPr lang="ru-RU" sz="2800" b="1" i="1" dirty="0" smtClean="0">
                <a:solidFill>
                  <a:srgbClr val="FF0000"/>
                </a:solidFill>
              </a:rPr>
              <a:t>инвентаря, </a:t>
            </a:r>
            <a:r>
              <a:rPr lang="ru-RU" sz="2800" b="1" i="1" dirty="0">
                <a:solidFill>
                  <a:srgbClr val="FF0000"/>
                </a:solidFill>
              </a:rPr>
              <a:t>пригодного для занятий</a:t>
            </a:r>
            <a:r>
              <a:rPr lang="ru-RU" sz="2800" b="1" i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/>
              <a:t>Получилось</a:t>
            </a:r>
            <a:r>
              <a:rPr lang="ru-RU" sz="2800" dirty="0"/>
              <a:t>, к сожалению, так что в школе нет </a:t>
            </a:r>
            <a:r>
              <a:rPr lang="ru-RU" sz="2800" dirty="0" smtClean="0"/>
              <a:t>хороших </a:t>
            </a:r>
            <a:r>
              <a:rPr lang="ru-RU" sz="2800" dirty="0"/>
              <a:t>мячей и другого распространенного инвентаря для проведения </a:t>
            </a:r>
            <a:r>
              <a:rPr lang="ru-RU" sz="2800" dirty="0" smtClean="0"/>
              <a:t>урока. </a:t>
            </a:r>
            <a:r>
              <a:rPr lang="ru-RU" sz="2800" dirty="0"/>
              <a:t>К</a:t>
            </a:r>
            <a:r>
              <a:rPr lang="ru-RU" sz="2800" dirty="0" smtClean="0"/>
              <a:t>акие </a:t>
            </a:r>
            <a:r>
              <a:rPr lang="ru-RU" sz="2800" dirty="0"/>
              <a:t>упражнения мы можем предложить нашим детям на уроке?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3197721" cy="29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</TotalTime>
  <Words>703</Words>
  <Application>Microsoft Office PowerPoint</Application>
  <PresentationFormat>Экран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Воздушный поток</vt:lpstr>
      <vt:lpstr>Нетрадиционные подходы в обучении на уроках физической культуры   Презентация подготовлена  учителем  физической культуры  КГУ ОСШ № 1 им. М. Горького  Панченко Ж. 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подходы в обучении на уроках физической культуры</dc:title>
  <dc:creator>Марина</dc:creator>
  <cp:lastModifiedBy>user</cp:lastModifiedBy>
  <cp:revision>17</cp:revision>
  <dcterms:created xsi:type="dcterms:W3CDTF">2014-02-16T15:30:19Z</dcterms:created>
  <dcterms:modified xsi:type="dcterms:W3CDTF">2014-10-30T13:18:17Z</dcterms:modified>
</cp:coreProperties>
</file>